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459" r:id="rId2"/>
    <p:sldId id="825" r:id="rId3"/>
    <p:sldId id="826" r:id="rId4"/>
    <p:sldId id="827" r:id="rId5"/>
    <p:sldId id="828" r:id="rId6"/>
    <p:sldId id="829" r:id="rId7"/>
    <p:sldId id="523" r:id="rId8"/>
    <p:sldId id="830" r:id="rId9"/>
    <p:sldId id="460" r:id="rId10"/>
    <p:sldId id="461" r:id="rId11"/>
    <p:sldId id="462" r:id="rId12"/>
    <p:sldId id="463" r:id="rId13"/>
    <p:sldId id="464" r:id="rId14"/>
    <p:sldId id="453" r:id="rId15"/>
    <p:sldId id="447" r:id="rId16"/>
    <p:sldId id="448" r:id="rId17"/>
    <p:sldId id="449" r:id="rId18"/>
    <p:sldId id="805" r:id="rId19"/>
    <p:sldId id="806" r:id="rId20"/>
    <p:sldId id="807" r:id="rId21"/>
    <p:sldId id="808" r:id="rId22"/>
    <p:sldId id="522" r:id="rId23"/>
    <p:sldId id="518" r:id="rId24"/>
    <p:sldId id="520" r:id="rId25"/>
    <p:sldId id="521" r:id="rId26"/>
    <p:sldId id="758" r:id="rId27"/>
    <p:sldId id="809" r:id="rId28"/>
    <p:sldId id="540" r:id="rId29"/>
    <p:sldId id="831" r:id="rId30"/>
    <p:sldId id="821" r:id="rId31"/>
    <p:sldId id="824" r:id="rId32"/>
    <p:sldId id="832" r:id="rId33"/>
    <p:sldId id="833" r:id="rId34"/>
    <p:sldId id="761" r:id="rId35"/>
    <p:sldId id="791" r:id="rId3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05" autoAdjust="0"/>
    <p:restoredTop sz="94660"/>
  </p:normalViewPr>
  <p:slideViewPr>
    <p:cSldViewPr>
      <p:cViewPr varScale="1">
        <p:scale>
          <a:sx n="101" d="100"/>
          <a:sy n="101" d="100"/>
        </p:scale>
        <p:origin x="1806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04/03/2023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04/03/2023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04/03/2023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04/03/2023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04/03/2023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04/03/2023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cli.com/" TargetMode="External"/><Relationship Id="rId2" Type="http://schemas.openxmlformats.org/officeDocument/2006/relationships/hyperlink" Target="https://songselect.ccli.com/about/termsofuse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>
                <a:solidFill>
                  <a:schemeClr val="bg1"/>
                </a:solidFill>
              </a:rPr>
              <a:t>Hoo Are </a:t>
            </a:r>
            <a:r>
              <a:rPr lang="en-GB" sz="5200" dirty="0" err="1">
                <a:solidFill>
                  <a:schemeClr val="bg1"/>
                </a:solidFill>
              </a:rPr>
              <a:t>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05-03-2023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  <a:t>I know He rescued my soul</a:t>
            </a:r>
            <a:b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</a:br>
            <a: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  <a:t>His blood has covered my sin</a:t>
            </a:r>
            <a:b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</a:br>
            <a: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  <a:t>I believe I believe</a:t>
            </a:r>
            <a:b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</a:br>
            <a: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  <a:t>My shame He's taken away</a:t>
            </a:r>
            <a:b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</a:br>
            <a: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  <a:t>My pain is healed in His name</a:t>
            </a:r>
            <a:b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</a:br>
            <a: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  <a:t>I believe I believe</a:t>
            </a:r>
          </a:p>
          <a:p>
            <a: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  <a:t>I'll raise a banner</a:t>
            </a:r>
            <a:b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</a:br>
            <a:r>
              <a:rPr lang="en-GB" sz="4400" i="0" dirty="0" err="1">
                <a:solidFill>
                  <a:schemeClr val="bg1"/>
                </a:solidFill>
                <a:effectLst/>
                <a:latin typeface="akagi_probook"/>
              </a:rPr>
              <a:t>'Cause</a:t>
            </a:r>
            <a:r>
              <a:rPr lang="en-GB" sz="4400" i="0" dirty="0">
                <a:solidFill>
                  <a:schemeClr val="bg1"/>
                </a:solidFill>
                <a:effectLst/>
                <a:latin typeface="akagi_probook"/>
              </a:rPr>
              <a:t> my Lord has conquered the grave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3759407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My Redeemer lives</a:t>
            </a:r>
          </a:p>
          <a:p>
            <a:r>
              <a:rPr lang="en-GB" sz="5400" dirty="0">
                <a:solidFill>
                  <a:schemeClr val="bg1"/>
                </a:solidFill>
              </a:rPr>
              <a:t>My Redeemer lives</a:t>
            </a:r>
          </a:p>
          <a:p>
            <a:r>
              <a:rPr lang="en-GB" sz="5400" dirty="0">
                <a:solidFill>
                  <a:schemeClr val="bg1"/>
                </a:solidFill>
              </a:rPr>
              <a:t>My Redeemer lives</a:t>
            </a:r>
          </a:p>
          <a:p>
            <a:r>
              <a:rPr lang="en-GB" sz="5400" dirty="0">
                <a:solidFill>
                  <a:schemeClr val="bg1"/>
                </a:solidFill>
              </a:rPr>
              <a:t>My Redeemer lives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4260869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You lift my burdens</a:t>
            </a:r>
          </a:p>
          <a:p>
            <a:r>
              <a:rPr lang="en-GB" sz="5400" dirty="0">
                <a:solidFill>
                  <a:schemeClr val="bg1"/>
                </a:solidFill>
              </a:rPr>
              <a:t>I'll rise with You</a:t>
            </a:r>
          </a:p>
          <a:p>
            <a:r>
              <a:rPr lang="en-GB" sz="5400" dirty="0">
                <a:solidFill>
                  <a:schemeClr val="bg1"/>
                </a:solidFill>
              </a:rPr>
              <a:t>I'm dancing on this mountain top</a:t>
            </a:r>
          </a:p>
          <a:p>
            <a:r>
              <a:rPr lang="en-GB" sz="5400" dirty="0">
                <a:solidFill>
                  <a:schemeClr val="bg1"/>
                </a:solidFill>
              </a:rPr>
              <a:t>To see Your kingdom come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444330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My Redeemer lives</a:t>
            </a:r>
          </a:p>
          <a:p>
            <a:r>
              <a:rPr lang="en-GB" sz="5400" dirty="0">
                <a:solidFill>
                  <a:schemeClr val="bg1"/>
                </a:solidFill>
              </a:rPr>
              <a:t>My Redeemer lives</a:t>
            </a:r>
          </a:p>
          <a:p>
            <a:r>
              <a:rPr lang="en-GB" sz="5400" dirty="0">
                <a:solidFill>
                  <a:schemeClr val="bg1"/>
                </a:solidFill>
              </a:rPr>
              <a:t>My Redeemer lives</a:t>
            </a:r>
          </a:p>
          <a:p>
            <a:r>
              <a:rPr lang="en-GB" sz="5400" dirty="0">
                <a:solidFill>
                  <a:schemeClr val="bg1"/>
                </a:solidFill>
              </a:rPr>
              <a:t>My Redeemer lives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732469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Everlasting God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4556538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Brenton Brown | Ken Riley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2005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1073171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600" dirty="0">
                <a:solidFill>
                  <a:schemeClr val="bg1"/>
                </a:solidFill>
              </a:rPr>
              <a:t>Strength will rise as we wait upon the Lord</a:t>
            </a:r>
          </a:p>
          <a:p>
            <a:r>
              <a:rPr lang="en-GB" sz="4600" dirty="0">
                <a:solidFill>
                  <a:schemeClr val="bg1"/>
                </a:solidFill>
              </a:rPr>
              <a:t>We will wait upon the Lord</a:t>
            </a:r>
          </a:p>
          <a:p>
            <a:r>
              <a:rPr lang="en-GB" sz="4600" dirty="0">
                <a:solidFill>
                  <a:schemeClr val="bg1"/>
                </a:solidFill>
              </a:rPr>
              <a:t>We will wait upon the Lord</a:t>
            </a:r>
          </a:p>
          <a:p>
            <a:r>
              <a:rPr lang="en-GB" sz="4600" dirty="0">
                <a:solidFill>
                  <a:schemeClr val="bg1"/>
                </a:solidFill>
              </a:rPr>
              <a:t>Strength will rise as we wait upon the Lord</a:t>
            </a:r>
          </a:p>
          <a:p>
            <a:r>
              <a:rPr lang="en-GB" sz="4600" dirty="0">
                <a:solidFill>
                  <a:schemeClr val="bg1"/>
                </a:solidFill>
              </a:rPr>
              <a:t>We will wait upon the Lord</a:t>
            </a:r>
          </a:p>
          <a:p>
            <a:r>
              <a:rPr lang="en-GB" sz="4600" dirty="0">
                <a:solidFill>
                  <a:schemeClr val="bg1"/>
                </a:solidFill>
              </a:rPr>
              <a:t>We will wait upon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22035287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000" dirty="0">
              <a:solidFill>
                <a:schemeClr val="bg1"/>
              </a:solidFill>
            </a:endParaRPr>
          </a:p>
          <a:p>
            <a:endParaRPr lang="en-GB" sz="5000" dirty="0">
              <a:solidFill>
                <a:schemeClr val="bg1"/>
              </a:solidFill>
            </a:endParaRPr>
          </a:p>
          <a:p>
            <a:r>
              <a:rPr lang="en-GB" sz="5000" dirty="0">
                <a:solidFill>
                  <a:schemeClr val="bg1"/>
                </a:solidFill>
              </a:rPr>
              <a:t>Our God You reign forever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Our Hope our strong </a:t>
            </a:r>
            <a:r>
              <a:rPr lang="en-GB" sz="5000" dirty="0" err="1">
                <a:solidFill>
                  <a:schemeClr val="bg1"/>
                </a:solidFill>
              </a:rPr>
              <a:t>Deliv'rer</a:t>
            </a:r>
            <a:endParaRPr lang="en-GB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888038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You are the everlasting God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everlasting God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do not faint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won't grow weary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You're the defender of the weak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comfort those in need</a:t>
            </a:r>
          </a:p>
          <a:p>
            <a:r>
              <a:rPr lang="en-GB" sz="5000" dirty="0">
                <a:solidFill>
                  <a:schemeClr val="bg1"/>
                </a:solidFill>
              </a:rPr>
              <a:t>You lift us up on wings like eagles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3005588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944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An Army Of Ordinary People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222241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Dave </a:t>
            </a:r>
            <a:r>
              <a:rPr lang="en-GB" sz="1200" dirty="0" err="1">
                <a:solidFill>
                  <a:schemeClr val="bg1"/>
                </a:solidFill>
              </a:rPr>
              <a:t>Bilbrough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1983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074431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dirty="0">
                <a:solidFill>
                  <a:srgbClr val="00A3E0"/>
                </a:solidFill>
                <a:latin typeface="akagi_probook"/>
              </a:rPr>
              <a:t>We are Marching</a:t>
            </a:r>
            <a:endParaRPr lang="en-GB" sz="44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320947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Anders Nyberg | Andrew </a:t>
            </a:r>
            <a:r>
              <a:rPr lang="en-GB" sz="1200" dirty="0" err="1">
                <a:solidFill>
                  <a:schemeClr val="bg1"/>
                </a:solidFill>
              </a:rPr>
              <a:t>Maries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1987, 1991 Peace Of Music Publishing (Admin. by Sovereign Music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Sovereign Music UK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8917933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 army of ordinary people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 kingdom where love is the key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 city a light to the nations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Heirs to the promise are we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 people whose life is in Jesus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 nation together we stand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Only through grace are we worthy</a:t>
            </a:r>
          </a:p>
          <a:p>
            <a:r>
              <a:rPr lang="en-GB" sz="4000" dirty="0">
                <a:solidFill>
                  <a:schemeClr val="bg1"/>
                </a:solidFill>
              </a:rPr>
              <a:t>Inheritors of the land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22480215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 new day is dawning, </a:t>
            </a:r>
          </a:p>
          <a:p>
            <a:r>
              <a:rPr lang="en-GB" sz="4000" dirty="0">
                <a:solidFill>
                  <a:schemeClr val="bg1"/>
                </a:solidFill>
              </a:rPr>
              <a:t>A new age to come, 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the children of promise, </a:t>
            </a:r>
          </a:p>
          <a:p>
            <a:r>
              <a:rPr lang="en-GB" sz="4000" dirty="0">
                <a:solidFill>
                  <a:schemeClr val="bg1"/>
                </a:solidFill>
              </a:rPr>
              <a:t>Shall flow together as one: </a:t>
            </a:r>
          </a:p>
          <a:p>
            <a:r>
              <a:rPr lang="en-GB" sz="4000" dirty="0">
                <a:solidFill>
                  <a:schemeClr val="bg1"/>
                </a:solidFill>
              </a:rPr>
              <a:t>A truth long neglected, 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the time has now come, 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the children of promise, </a:t>
            </a:r>
          </a:p>
          <a:p>
            <a:r>
              <a:rPr lang="en-GB" sz="4000" dirty="0">
                <a:solidFill>
                  <a:schemeClr val="bg1"/>
                </a:solidFill>
              </a:rPr>
              <a:t>Shall flow together as 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0965908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 people without recognition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with Him a destiny sealed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Called to a heavenly vision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His purpose shall be fulfilled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Come let us stand strong together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Abandon ourselves to the King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His love shall be ours forever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</a:t>
            </a:r>
            <a:r>
              <a:rPr lang="en-GB" sz="4000" dirty="0" err="1">
                <a:solidFill>
                  <a:schemeClr val="bg1"/>
                </a:solidFill>
              </a:rPr>
              <a:t>vict'ry</a:t>
            </a:r>
            <a:r>
              <a:rPr lang="en-GB" sz="4000" dirty="0">
                <a:solidFill>
                  <a:schemeClr val="bg1"/>
                </a:solidFill>
              </a:rPr>
              <a:t> song we shall 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40781396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The Spirit of the Lord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2560753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Graham Kendrick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1997 Make Way Music (Admin. by Make Way Music Limited)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 Spirit of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Is on me 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Poured out like oil over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For the Lord has called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anointed 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preach good news to the poor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1/2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To bind the broken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free the captive soul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 blind eyes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Make broken people whole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 know this is the hour</a:t>
            </a:r>
          </a:p>
          <a:p>
            <a:r>
              <a:rPr lang="en-GB" sz="4000" dirty="0">
                <a:solidFill>
                  <a:schemeClr val="bg1"/>
                </a:solidFill>
              </a:rPr>
              <a:t>Of His favour and His power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His Spirit is upon me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2/2</a:t>
            </a:r>
          </a:p>
        </p:txBody>
      </p:sp>
    </p:spTree>
    <p:extLst>
      <p:ext uri="{BB962C8B-B14F-4D97-AF65-F5344CB8AC3E}">
        <p14:creationId xmlns:p14="http://schemas.microsoft.com/office/powerpoint/2010/main" val="15790705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hand holding a sign&#10;&#10;Description automatically generated with medium confidence">
            <a:extLst>
              <a:ext uri="{FF2B5EF4-FFF2-40B4-BE49-F238E27FC236}">
                <a16:creationId xmlns:a16="http://schemas.microsoft.com/office/drawing/2014/main" id="{648E1129-6133-E1BC-9E0C-F6A65632D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70" r="5704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476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404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4" y="692695"/>
            <a:ext cx="8770901" cy="504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9920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A3F89E-815D-762E-15F6-ADC38E22E7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87" r="2" b="11261"/>
          <a:stretch/>
        </p:blipFill>
        <p:spPr>
          <a:xfrm>
            <a:off x="349757" y="448055"/>
            <a:ext cx="6885432" cy="5952744"/>
          </a:xfrm>
          <a:prstGeom prst="rect">
            <a:avLst/>
          </a:prstGeom>
        </p:spPr>
      </p:pic>
      <p:sp>
        <p:nvSpPr>
          <p:cNvPr id="10" name="Rectangle 6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59553" y="448055"/>
            <a:ext cx="1440254" cy="3801257"/>
          </a:xfrm>
          <a:prstGeom prst="rect">
            <a:avLst/>
          </a:prstGeom>
          <a:solidFill>
            <a:srgbClr val="37386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Rectangle 8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59555" y="4419227"/>
            <a:ext cx="1440253" cy="1979852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004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are marching in the light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marching in the light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marching in the light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marching in the light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8190632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7857EC-3A07-6F75-D0AF-BAB5C8EC7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8835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9E65454-6C2B-A588-038E-932FDC188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1794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D78427-D0CB-AC52-024F-83583C34C5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11" b="14203"/>
          <a:stretch/>
        </p:blipFill>
        <p:spPr>
          <a:xfrm>
            <a:off x="20" y="1282"/>
            <a:ext cx="9143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8937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2509F26-B5DC-4BA7-B476-4CB044237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103EB1-B135-4526-B883-33228FC27F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611505" y="683404"/>
            <a:ext cx="792099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480EE9E-E36E-9EB3-0391-215949A7EB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23" r="-2" b="-2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6596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B86BC5-E414-AEF9-334F-C851FF9E69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83" r="2010"/>
          <a:stretch/>
        </p:blipFill>
        <p:spPr>
          <a:xfrm rot="21480000">
            <a:off x="853377" y="1003258"/>
            <a:ext cx="7437246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9912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724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are marching, marching  O-oh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marching in the light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marching, marching  O-oh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marching in the light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854307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are living in the love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living in the love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living in the love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living in the love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7465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are living, living  O-oh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living in the light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living, living  O-oh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living in the light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190393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are moving in the power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moving in the power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moving in the power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moving in the power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36806719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are moving, moving  O-oh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moving in the power of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moving, moving  O-oh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moving in the power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3115158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My Redeemer Lives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2397964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Reuben Morgan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1998 Hillsong Music Publishing Australia (Admin. by Hillsong Music Publishing UK)</a:t>
            </a:r>
          </a:p>
          <a:p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1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®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2"/>
              </a:rPr>
              <a:t>Terms of Use</a:t>
            </a:r>
            <a:r>
              <a:rPr lang="en-GB" sz="900" b="0" i="1" dirty="0">
                <a:solidFill>
                  <a:srgbClr val="717171"/>
                </a:solidFill>
                <a:effectLst/>
                <a:latin typeface="akagi_probook"/>
              </a:rPr>
              <a:t>. All rights reserved. </a:t>
            </a:r>
            <a:r>
              <a:rPr lang="en-GB" sz="900" b="0" i="1" u="none" strike="noStrike" dirty="0">
                <a:solidFill>
                  <a:srgbClr val="00A3E0"/>
                </a:solidFill>
                <a:effectLst/>
                <a:latin typeface="akagi_probook"/>
                <a:hlinkClick r:id="rId3"/>
              </a:rPr>
              <a:t>www.ccli.com</a:t>
            </a:r>
            <a:endParaRPr lang="en-GB" sz="900" b="0" i="1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46476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3520</TotalTime>
  <Words>849</Words>
  <Application>Microsoft Office PowerPoint</Application>
  <PresentationFormat>On-screen Show (4:3)</PresentationFormat>
  <Paragraphs>159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akagi_probook</vt:lpstr>
      <vt:lpstr>Arial</vt:lpstr>
      <vt:lpstr>Calibri</vt:lpstr>
      <vt:lpstr>Impact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270</cp:revision>
  <dcterms:created xsi:type="dcterms:W3CDTF">2019-09-23T12:06:27Z</dcterms:created>
  <dcterms:modified xsi:type="dcterms:W3CDTF">2023-03-04T11:48:23Z</dcterms:modified>
</cp:coreProperties>
</file>

<file path=docProps/thumbnail.jpeg>
</file>